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37"/>
  </p:sldMasterIdLst>
  <p:sldIdLst>
    <p:sldId id="256" r:id="rId138"/>
    <p:sldId id="258" r:id="rId139"/>
    <p:sldId id="261" r:id="rId140"/>
    <p:sldId id="282" r:id="rId141"/>
    <p:sldId id="268" r:id="rId142"/>
    <p:sldId id="284" r:id="rId143"/>
    <p:sldId id="285" r:id="rId144"/>
    <p:sldId id="286" r:id="rId145"/>
    <p:sldId id="287" r:id="rId146"/>
    <p:sldId id="288" r:id="rId147"/>
    <p:sldId id="289" r:id="rId148"/>
    <p:sldId id="290" r:id="rId149"/>
    <p:sldId id="291" r:id="rId150"/>
    <p:sldId id="292" r:id="rId151"/>
    <p:sldId id="293" r:id="rId152"/>
    <p:sldId id="294" r:id="rId153"/>
    <p:sldId id="296" r:id="rId1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38" Type="http://schemas.openxmlformats.org/officeDocument/2006/relationships/slide" Target="slides/slide1.xml"/><Relationship Id="rId154" Type="http://schemas.openxmlformats.org/officeDocument/2006/relationships/slide" Target="slides/slide17.xml"/><Relationship Id="rId159" Type="http://schemas.microsoft.com/office/2015/10/relationships/revisionInfo" Target="revisionInfo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144" Type="http://schemas.openxmlformats.org/officeDocument/2006/relationships/slide" Target="slides/slide7.xml"/><Relationship Id="rId149" Type="http://schemas.openxmlformats.org/officeDocument/2006/relationships/slide" Target="slides/slide12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slide" Target="slides/slide2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slide" Target="slides/slide13.xml"/><Relationship Id="rId155" Type="http://schemas.openxmlformats.org/officeDocument/2006/relationships/presProps" Target="presProps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40" Type="http://schemas.openxmlformats.org/officeDocument/2006/relationships/slide" Target="slides/slide3.xml"/><Relationship Id="rId145" Type="http://schemas.openxmlformats.org/officeDocument/2006/relationships/slide" Target="slides/slide8.xml"/><Relationship Id="rId153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43" Type="http://schemas.openxmlformats.org/officeDocument/2006/relationships/slide" Target="slides/slide6.xml"/><Relationship Id="rId148" Type="http://schemas.openxmlformats.org/officeDocument/2006/relationships/slide" Target="slides/slide11.xml"/><Relationship Id="rId151" Type="http://schemas.openxmlformats.org/officeDocument/2006/relationships/slide" Target="slides/slide14.xml"/><Relationship Id="rId156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slide" Target="slides/slide4.xml"/><Relationship Id="rId146" Type="http://schemas.openxmlformats.org/officeDocument/2006/relationships/slide" Target="slides/slide9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theme" Target="theme/theme1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slide" Target="slides/slide15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slide" Target="slides/slide10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slide" Target="slides/slide5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slideMaster" Target="slideMasters/slideMaster1.xml"/><Relationship Id="rId15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2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8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1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4800-2D3E-4EF4-90B3-B293E6EA7BF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views.cira.colostate.edu/wiki/wiki/917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57459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2016 </a:t>
            </a:r>
            <a:r>
              <a:rPr lang="en-US" sz="4400" b="1" dirty="0" err="1">
                <a:solidFill>
                  <a:schemeClr val="accent5">
                    <a:lumMod val="75000"/>
                  </a:schemeClr>
                </a:solidFill>
              </a:rPr>
              <a:t>Nonroad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 Collaborative Work Group</a:t>
            </a:r>
          </a:p>
          <a:p>
            <a:pPr algn="ctr"/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27 September 2018</a:t>
            </a:r>
          </a:p>
          <a:p>
            <a:pPr algn="ctr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6BF14B-A0B9-4072-B315-75B484914B6F}"/>
              </a:ext>
            </a:extLst>
          </p:cNvPr>
          <p:cNvSpPr txBox="1"/>
          <p:nvPr/>
        </p:nvSpPr>
        <p:spPr>
          <a:xfrm>
            <a:off x="1562100" y="4035115"/>
            <a:ext cx="9067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Conference Lines:</a:t>
            </a:r>
          </a:p>
          <a:p>
            <a:endParaRPr lang="en-US" dirty="0"/>
          </a:p>
          <a:p>
            <a:r>
              <a:rPr lang="en-US" sz="1600" dirty="0"/>
              <a:t>EPA Region 1 (Boston): 857-702-8290			EPA Region 2 (NYC): 347-384-7287</a:t>
            </a:r>
          </a:p>
          <a:p>
            <a:r>
              <a:rPr lang="en-US" sz="1600" dirty="0"/>
              <a:t>EPA Region 3 (Philadelphia): 484-352-3221			EPA Region 4 (Atlanta): 470-705-2279</a:t>
            </a:r>
          </a:p>
          <a:p>
            <a:r>
              <a:rPr lang="en-US" sz="1600" dirty="0"/>
              <a:t>EPA Region 5 (Chicago): 312-667-7115			EPA Region 6 (Dallas): 469-250-2701</a:t>
            </a:r>
          </a:p>
          <a:p>
            <a:r>
              <a:rPr lang="en-US" sz="1600" dirty="0"/>
              <a:t>EPA Region 7 (Kansas City): 913-608-8349			EPA Region 8 (Denver): 720-642-6536</a:t>
            </a:r>
          </a:p>
          <a:p>
            <a:r>
              <a:rPr lang="en-US" sz="1600" dirty="0"/>
              <a:t>EPA Region 9 (San Francisco): 628-246-1294			EPA Region 10 (Seattle): 206-800-4483</a:t>
            </a:r>
          </a:p>
          <a:p>
            <a:r>
              <a:rPr lang="en-US" sz="1600" dirty="0"/>
              <a:t>EPA RTP (Raleigh): 984-444-7480				Main line: 202-991-0477</a:t>
            </a:r>
          </a:p>
          <a:p>
            <a:endParaRPr lang="en-US" dirty="0"/>
          </a:p>
          <a:p>
            <a:r>
              <a:rPr lang="en-US" b="1" dirty="0"/>
              <a:t>Conference ID:</a:t>
            </a:r>
            <a:r>
              <a:rPr lang="en-US" dirty="0"/>
              <a:t> 6926578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9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AFF679C-91F7-43BD-98EC-EAD1541BDC4C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8669"/>
          <a:stretch/>
        </p:blipFill>
        <p:spPr bwMode="auto">
          <a:xfrm>
            <a:off x="1226609" y="1785937"/>
            <a:ext cx="10274286" cy="40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PM2.5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767956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1D4F32F-47FD-420F-80C1-3D0B506C7070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8669"/>
          <a:stretch/>
        </p:blipFill>
        <p:spPr bwMode="auto">
          <a:xfrm>
            <a:off x="1017058" y="1815633"/>
            <a:ext cx="10409610" cy="40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PM2.5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1924828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5BEA6B-85AB-4C03-8B5A-84A8358A641C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6" b="8939"/>
          <a:stretch/>
        </p:blipFill>
        <p:spPr bwMode="auto">
          <a:xfrm>
            <a:off x="1084791" y="1796204"/>
            <a:ext cx="10409610" cy="404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PM2.5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2306062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B3B252E-00F5-47C2-9951-8275F3796FE3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8669"/>
          <a:stretch/>
        </p:blipFill>
        <p:spPr bwMode="auto">
          <a:xfrm>
            <a:off x="958857" y="1798700"/>
            <a:ext cx="10274286" cy="40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67733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VOC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3810980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DC111DB-05CC-4290-B573-4CCD9FDD9DA1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8669"/>
          <a:stretch/>
        </p:blipFill>
        <p:spPr bwMode="auto">
          <a:xfrm>
            <a:off x="1175808" y="1785937"/>
            <a:ext cx="10274286" cy="40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67733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VOC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3408143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86E571C-F360-4559-BF29-C0426DAEB95C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8669"/>
          <a:stretch/>
        </p:blipFill>
        <p:spPr bwMode="auto">
          <a:xfrm>
            <a:off x="1017058" y="1836737"/>
            <a:ext cx="10409610" cy="40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67733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VOC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3019605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E411373-0C1C-4CDE-BDFF-2B7F0C4BBF1E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8669"/>
          <a:stretch/>
        </p:blipFill>
        <p:spPr bwMode="auto">
          <a:xfrm>
            <a:off x="891195" y="1802871"/>
            <a:ext cx="10409610" cy="40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67733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VOC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2308304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Other Business / Reminders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C655A4-6BBA-4E80-B557-C0CD2B65A077}"/>
              </a:ext>
            </a:extLst>
          </p:cNvPr>
          <p:cNvSpPr/>
          <p:nvPr/>
        </p:nvSpPr>
        <p:spPr>
          <a:xfrm>
            <a:off x="1" y="1423019"/>
            <a:ext cx="11679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Questions and Discussion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Work Group meeting minutes and related files and links available on Work Group wiki</a:t>
            </a:r>
          </a:p>
          <a:p>
            <a:pPr lvl="1"/>
            <a:r>
              <a:rPr lang="en-US" sz="2000" dirty="0"/>
              <a:t>	</a:t>
            </a:r>
            <a:r>
              <a:rPr lang="en-US" sz="2000" dirty="0">
                <a:hlinkClick r:id="rId2"/>
              </a:rPr>
              <a:t>http://views.cira.colostate.edu/wiki/wiki/9179</a:t>
            </a:r>
            <a:endParaRPr lang="en-US" sz="2000" dirty="0"/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Next meeting: October 25</a:t>
            </a:r>
            <a:r>
              <a:rPr lang="en-US" sz="2000" baseline="30000" dirty="0"/>
              <a:t>th</a:t>
            </a:r>
            <a:r>
              <a:rPr lang="en-US" sz="2000" dirty="0"/>
              <a:t> @ 3:30pm EDT</a:t>
            </a:r>
          </a:p>
        </p:txBody>
      </p:sp>
    </p:spTree>
    <p:extLst>
      <p:ext uri="{BB962C8B-B14F-4D97-AF65-F5344CB8AC3E}">
        <p14:creationId xmlns:p14="http://schemas.microsoft.com/office/powerpoint/2010/main" val="197633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Meeting Agenda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392" y="2227467"/>
            <a:ext cx="104899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EPA Update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Nonroad 2016 beta inventory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Progress in Updating Geographic Allocation of Construction, Agriculture, Lawn &amp; Garden, and Recreational Equipment for v1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business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Next meeting: October 25</a:t>
            </a:r>
            <a:r>
              <a:rPr lang="en-US" baseline="30000" dirty="0"/>
              <a:t>th</a:t>
            </a:r>
            <a:r>
              <a:rPr lang="en-US" dirty="0"/>
              <a:t> @ 3:30pm EDT</a:t>
            </a:r>
          </a:p>
        </p:txBody>
      </p:sp>
    </p:spTree>
    <p:extLst>
      <p:ext uri="{BB962C8B-B14F-4D97-AF65-F5344CB8AC3E}">
        <p14:creationId xmlns:p14="http://schemas.microsoft.com/office/powerpoint/2010/main" val="45454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3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 err="1">
                <a:solidFill>
                  <a:schemeClr val="bg1"/>
                </a:solidFill>
              </a:rPr>
              <a:t>Nonroad</a:t>
            </a:r>
            <a:r>
              <a:rPr lang="en-US" sz="4200" b="1" dirty="0">
                <a:solidFill>
                  <a:schemeClr val="bg1"/>
                </a:solidFill>
              </a:rPr>
              <a:t> Work Group Members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072" y="1170432"/>
            <a:ext cx="88799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Co-chairs: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Sarah Roberts (EPA OTAQ) and Rebecca Simpson (Colorado)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Members: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330579"/>
              </p:ext>
            </p:extLst>
          </p:nvPr>
        </p:nvGraphicFramePr>
        <p:xfrm>
          <a:off x="278383" y="2573861"/>
          <a:ext cx="11635233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411">
                  <a:extLst>
                    <a:ext uri="{9D8B030D-6E8A-4147-A177-3AD203B41FA5}">
                      <a16:colId xmlns:a16="http://schemas.microsoft.com/office/drawing/2014/main" val="3257878580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069948447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741269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Alexandra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Catena – DC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Collin Smythe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VT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Mike</a:t>
                      </a:r>
                      <a:r>
                        <a:rPr lang="en-US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Maleski</a:t>
                      </a:r>
                      <a:r>
                        <a:rPr lang="en-US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OH</a:t>
                      </a:r>
                      <a:endParaRPr lang="en-US" sz="1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50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Alison Eyth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Dale Wells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CO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Peter </a:t>
                      </a:r>
                      <a:r>
                        <a:rPr lang="en-US" sz="19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Verschoor</a:t>
                      </a: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72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Andy Bollman – NC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Gil Grodzinsky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GA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Sonya Lewis-Cheatham – 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52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Sullins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AL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James Smith – TN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Susanne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Cotty – Pima Co. (AZ)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3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Timin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Jim Koroniades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NJ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Sylvia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Vanderspek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60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Trowbridge – PA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Kenneth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Santlal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Tim Wallace – MD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4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Bovee – WI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Marc Bennett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Tom Moore – WESTAR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52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Kite – TX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Mark Janssen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LADCO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Vanessa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Crandell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-Beck – 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492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Rochester – NY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76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28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EPA Update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255" y="1131203"/>
            <a:ext cx="1155548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Nonroad 2016 beta inventory</a:t>
            </a:r>
          </a:p>
          <a:p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EPA has initiated 2016, 2023, and 2028 runs for beta inventory; each year takes a little over a day to run on the cloud (Linux platform).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Will notify Work Group when nonroad beta inventories are posted on EPA’s ftp in coming weeks.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MOVES2014b Linux platform was tested by running four counties and comparing results with MOVES2014b runs done on Windows </a:t>
            </a:r>
            <a:r>
              <a:rPr lang="en-US" dirty="0">
                <a:sym typeface="Wingdings" panose="05000000000000000000" pitchFamily="2" charset="2"/>
              </a:rPr>
              <a:t> results matched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Fulton, GA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Cook, IL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Lancaster, PA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Salt Lake, UT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Also compared results of the MOVES2014b Windows runs with existing inventories based on MOVES2014a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Equipment categories: Construction, Agricultural, Lawn &amp; Garden, Recreational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Calendar years: 2016, 2023, 2028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Pollutants: NOx, PM2.5, VOC</a:t>
            </a:r>
          </a:p>
        </p:txBody>
      </p:sp>
    </p:spTree>
    <p:extLst>
      <p:ext uri="{BB962C8B-B14F-4D97-AF65-F5344CB8AC3E}">
        <p14:creationId xmlns:p14="http://schemas.microsoft.com/office/powerpoint/2010/main" val="238269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NOx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6689B7-0119-4F19-A087-C9D3BA742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6" b="7378"/>
          <a:stretch/>
        </p:blipFill>
        <p:spPr bwMode="auto">
          <a:xfrm>
            <a:off x="947614" y="1767840"/>
            <a:ext cx="10296771" cy="414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3861973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D1699F-D155-4B43-AB31-8C48222EAE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6640"/>
          <a:stretch/>
        </p:blipFill>
        <p:spPr bwMode="auto">
          <a:xfrm>
            <a:off x="1061727" y="1798128"/>
            <a:ext cx="10312386" cy="415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NOx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314889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26AA119-8277-4966-85DA-B721E3E0663E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8669"/>
          <a:stretch/>
        </p:blipFill>
        <p:spPr bwMode="auto">
          <a:xfrm>
            <a:off x="985261" y="1804416"/>
            <a:ext cx="10409610" cy="40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NOx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63429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3918B95-0B06-4A2A-8B49-456F1479AA1F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8669"/>
          <a:stretch/>
        </p:blipFill>
        <p:spPr bwMode="auto">
          <a:xfrm>
            <a:off x="1122045" y="1798126"/>
            <a:ext cx="10409610" cy="40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NOx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2839038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5FA5B9B-95D2-45DB-B922-D03AA034D8DE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5" b="8669"/>
          <a:stretch/>
        </p:blipFill>
        <p:spPr bwMode="auto">
          <a:xfrm>
            <a:off x="958857" y="1802871"/>
            <a:ext cx="10274286" cy="40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MOVES2014b County-Level Results: PM2.5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152D8-2736-4466-811C-5184D15F7D9A}"/>
              </a:ext>
            </a:extLst>
          </p:cNvPr>
          <p:cNvSpPr txBox="1"/>
          <p:nvPr/>
        </p:nvSpPr>
        <p:spPr>
          <a:xfrm>
            <a:off x="2279904" y="5043916"/>
            <a:ext cx="7947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Fulton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375B9-332A-4F3B-8A10-D23BA444AFF8}"/>
              </a:ext>
            </a:extLst>
          </p:cNvPr>
          <p:cNvSpPr txBox="1"/>
          <p:nvPr/>
        </p:nvSpPr>
        <p:spPr>
          <a:xfrm>
            <a:off x="4760976" y="5043916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5BCE-FE7D-4B70-8034-646B0B33D16A}"/>
              </a:ext>
            </a:extLst>
          </p:cNvPr>
          <p:cNvSpPr txBox="1"/>
          <p:nvPr/>
        </p:nvSpPr>
        <p:spPr>
          <a:xfrm>
            <a:off x="6937248" y="5043916"/>
            <a:ext cx="1091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Lancaster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F509A-2F69-42EC-9905-D98099F86C26}"/>
              </a:ext>
            </a:extLst>
          </p:cNvPr>
          <p:cNvSpPr txBox="1"/>
          <p:nvPr/>
        </p:nvSpPr>
        <p:spPr>
          <a:xfrm>
            <a:off x="9332976" y="5043916"/>
            <a:ext cx="1027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Salt Lake</a:t>
            </a:r>
          </a:p>
        </p:txBody>
      </p:sp>
    </p:spTree>
    <p:extLst>
      <p:ext uri="{BB962C8B-B14F-4D97-AF65-F5344CB8AC3E}">
        <p14:creationId xmlns:p14="http://schemas.microsoft.com/office/powerpoint/2010/main" val="737882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29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30.xml><?xml version="1.0" encoding="utf-8"?>
<EsriMapsInfo xmlns="ESRI.ArcGIS.Mapping.OfficeIntegration.PowerPointInfo">
  <Version>Version1</Version>
  <RequiresSignIn>False</RequiresSignIn>
</EsriMapsInfo>
</file>

<file path=customXml/item131.xml><?xml version="1.0" encoding="utf-8"?>
<EsriMapsInfo xmlns="ESRI.ArcGIS.Mapping.OfficeIntegration.PowerPointInfo">
  <Version>Version1</Version>
  <RequiresSignIn>False</RequiresSignIn>
</EsriMapsInfo>
</file>

<file path=customXml/item132.xml><?xml version="1.0" encoding="utf-8"?>
<EsriMapsInfo xmlns="ESRI.ArcGIS.Mapping.OfficeIntegration.PowerPointInfo">
  <Version>Version1</Version>
  <RequiresSignIn>False</RequiresSignIn>
</EsriMapsInfo>
</file>

<file path=customXml/item133.xml><?xml version="1.0" encoding="utf-8"?>
<EsriMapsInfo xmlns="ESRI.ArcGIS.Mapping.OfficeIntegration.PowerPointInfo">
  <Version>Version1</Version>
  <RequiresSignIn>False</RequiresSignIn>
</EsriMapsInfo>
</file>

<file path=customXml/item134.xml><?xml version="1.0" encoding="utf-8"?>
<EsriMapsInfo xmlns="ESRI.ArcGIS.Mapping.OfficeIntegration.PowerPointInfo">
  <Version>Version1</Version>
  <RequiresSignIn>False</RequiresSignIn>
</EsriMapsInfo>
</file>

<file path=customXml/item135.xml><?xml version="1.0" encoding="utf-8"?>
<EsriMapsInfo xmlns="ESRI.ArcGIS.Mapping.OfficeIntegration.PowerPointInfo">
  <Version>Version1</Version>
  <RequiresSignIn>False</RequiresSignIn>
</EsriMapsInfo>
</file>

<file path=customXml/item136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2A22498-5D63-4DA7-955C-7AB0109F3BF2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F8FE9C1E-825F-49F8-A2D8-0F0685E95D71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98804365-7496-45FF-AE86-F0526A13D105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564C2784-64DC-4412-BB4A-F5FCD2C3C731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9EF9F609-1520-4079-98E5-E012E7E008D1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4818BD7D-B934-47EE-A97F-B07E760261B2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9C7D8C78-F878-4CD6-A2F7-C669E58AFB4C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5242C06F-FF8D-45D1-BFA0-8159FCDD7BC0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FEDC4FCC-3889-4D50-A036-523B6725680F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46F9E427-78F7-4B83-9F5C-BDB318E569A9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47FEA8CF-1AE5-4C06-AB37-0BB3DFFE596A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61E6D49C-42BC-470B-B2C1-E2BF446122CB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4D8A157D-C274-4C85-8752-D606347058B5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8DEDCE14-B426-4893-896F-E6382B7BF3A1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493CC83D-78BE-40B8-9288-9005938D3C74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B31DA5F5-0FBA-44D8-9929-F9D61427A5A0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B62A0B26-7C37-4163-82D3-4EDAFC842A62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EE2A599F-B6E2-4E09-AD1B-F8F71050E9D8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4C231CAD-D4A8-49D2-8C01-C43DB6DB5C5A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3CF1F033-5424-43C3-AA07-47EA5287708D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6902FF1D-1574-48ED-9E95-460E202E4855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D7657803-AFD6-435C-B3C5-290AB16D0D9D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10CD4B76-CA37-4208-BAE0-EAE927828446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2C30293F-34BC-42AF-86D3-0ADE7910D0ED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4A6D5DBE-81DA-47C9-9E48-1D93B6A3D014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0BD66D15-9FAB-48DE-A36D-993B129F9B4C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CA84BB71-3184-464E-8E93-185A90DE8980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EB878262-395E-4A41-B8F3-35A0C3816ABB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B785B785-BA5A-4273-9F5E-B7B7AA8FF7B4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E803870A-6BB2-4450-8933-345579CC08AD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7E1D7FC1-1397-49E6-A01D-04F2E305B06C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DB6D2762-86E8-489A-A3C9-4AAB9E003271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5A1A260D-D34C-4591-818F-4283EDA1E86C}">
  <ds:schemaRefs>
    <ds:schemaRef ds:uri="ESRI.ArcGIS.Mapping.OfficeIntegration.PowerPointInfo"/>
  </ds:schemaRefs>
</ds:datastoreItem>
</file>

<file path=customXml/itemProps129.xml><?xml version="1.0" encoding="utf-8"?>
<ds:datastoreItem xmlns:ds="http://schemas.openxmlformats.org/officeDocument/2006/customXml" ds:itemID="{D9016A34-1EAA-4003-9EB3-726065FDB08B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665E158C-45B4-48DE-91F6-05EBAC612281}">
  <ds:schemaRefs>
    <ds:schemaRef ds:uri="ESRI.ArcGIS.Mapping.OfficeIntegration.PowerPointInfo"/>
  </ds:schemaRefs>
</ds:datastoreItem>
</file>

<file path=customXml/itemProps130.xml><?xml version="1.0" encoding="utf-8"?>
<ds:datastoreItem xmlns:ds="http://schemas.openxmlformats.org/officeDocument/2006/customXml" ds:itemID="{A2200227-29D8-4592-95F4-1ADF4CC38E06}">
  <ds:schemaRefs>
    <ds:schemaRef ds:uri="ESRI.ArcGIS.Mapping.OfficeIntegration.PowerPointInfo"/>
  </ds:schemaRefs>
</ds:datastoreItem>
</file>

<file path=customXml/itemProps131.xml><?xml version="1.0" encoding="utf-8"?>
<ds:datastoreItem xmlns:ds="http://schemas.openxmlformats.org/officeDocument/2006/customXml" ds:itemID="{E25E035F-010F-410B-BD68-82ABC18205C9}">
  <ds:schemaRefs>
    <ds:schemaRef ds:uri="ESRI.ArcGIS.Mapping.OfficeIntegration.PowerPointInfo"/>
  </ds:schemaRefs>
</ds:datastoreItem>
</file>

<file path=customXml/itemProps132.xml><?xml version="1.0" encoding="utf-8"?>
<ds:datastoreItem xmlns:ds="http://schemas.openxmlformats.org/officeDocument/2006/customXml" ds:itemID="{B2D5BD9E-49C3-4518-8BE9-EC53569A7D95}">
  <ds:schemaRefs>
    <ds:schemaRef ds:uri="ESRI.ArcGIS.Mapping.OfficeIntegration.PowerPointInfo"/>
  </ds:schemaRefs>
</ds:datastoreItem>
</file>

<file path=customXml/itemProps133.xml><?xml version="1.0" encoding="utf-8"?>
<ds:datastoreItem xmlns:ds="http://schemas.openxmlformats.org/officeDocument/2006/customXml" ds:itemID="{DBA23980-5B08-4B66-AF76-C93FA142B36C}">
  <ds:schemaRefs>
    <ds:schemaRef ds:uri="ESRI.ArcGIS.Mapping.OfficeIntegration.PowerPointInfo"/>
  </ds:schemaRefs>
</ds:datastoreItem>
</file>

<file path=customXml/itemProps134.xml><?xml version="1.0" encoding="utf-8"?>
<ds:datastoreItem xmlns:ds="http://schemas.openxmlformats.org/officeDocument/2006/customXml" ds:itemID="{0369CB9B-63ED-4A4E-9389-FFF40607F977}">
  <ds:schemaRefs>
    <ds:schemaRef ds:uri="ESRI.ArcGIS.Mapping.OfficeIntegration.PowerPointInfo"/>
  </ds:schemaRefs>
</ds:datastoreItem>
</file>

<file path=customXml/itemProps135.xml><?xml version="1.0" encoding="utf-8"?>
<ds:datastoreItem xmlns:ds="http://schemas.openxmlformats.org/officeDocument/2006/customXml" ds:itemID="{81A97731-C852-4BCE-BCAA-1F794CA43959}">
  <ds:schemaRefs>
    <ds:schemaRef ds:uri="ESRI.ArcGIS.Mapping.OfficeIntegration.PowerPointInfo"/>
  </ds:schemaRefs>
</ds:datastoreItem>
</file>

<file path=customXml/itemProps136.xml><?xml version="1.0" encoding="utf-8"?>
<ds:datastoreItem xmlns:ds="http://schemas.openxmlformats.org/officeDocument/2006/customXml" ds:itemID="{240DEE63-9825-4E37-A25C-93D0F3ACEE5F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BA99B679-555C-48EF-A7F3-2924C959E2E9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D24451A2-2F32-419D-9DC5-15867DB44781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2AD1341F-61C0-4ADB-9C00-6D73B97768E6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1845B92B-8596-4E6E-89B9-9D5911A645F0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AEF345CB-0BEA-4270-BE29-55B46902637A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24ADB468-154A-4A77-AA0E-1E130093882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705ACFFD-A824-420A-84F3-629E58D2109A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3DE2E453-C983-4616-88E5-150369E6F8C5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0B3AE126-371C-4E3C-9757-3E9254471E60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88D5D7F7-02FE-435D-966D-8D66DFD02F30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3829F20E-81C5-458E-9121-CEFD2CECEE70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82EB8CAF-25F6-4A04-8CE3-0990F9FAA24F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C60CBE23-08E5-43DC-A34F-5A98D555EE04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5B5E3622-91F3-45B8-BBF3-FCF506B93A03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43F171AD-32CD-49E9-9D9A-7369C8D8A46A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34F82283-06AD-4B9F-B33D-0DAC0012491C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230F5D50-1383-41E8-82CB-75D6989CCA27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0AF9D4FE-6522-4D88-B650-D02EE6161E18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9CB3015E-FA38-46B0-A671-B1A4150C6494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2A55523D-1D24-47DA-9897-25B3CEC37B36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21CDCD2F-FF4C-4C77-954D-168B05FA2478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FAFE13CA-F915-411E-809B-87ED5FAF2CE3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81BE806E-603E-4CE0-827C-2F4479848E90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56B447E2-A7A9-4A88-BF54-27C665393E6F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28DDAA32-B3D4-44DB-A529-3C82A72065C0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F65ADF74-33B1-421A-A64F-C401568616FF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930B6406-CD30-4A68-8B07-B28B25782298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948F594B-6BD4-498D-86F9-2EEF13470DF0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82828D1B-A193-442C-820A-31B997EA9ED8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E73E8A92-6B46-4FA3-97B7-6ACC058664FE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8F2A9AFB-D738-42A8-A3C5-2C1C1607CCF4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A4DBF790-3170-4F5F-8BAD-BECCB88E6AE9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03FA3722-A0ED-4097-8D6D-A838826867EA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F02FE2DC-AEE2-41D4-9E49-B0A3F728489F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C6C97AB4-86B2-40C0-BD1F-90374B38DC9F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1B5A55B4-1282-499D-A657-B9ABB2E7546A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3385A0D3-7D00-4071-A047-4EE1594E8B17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A57065E5-3A45-4890-AF71-3E7A8ED8718F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43AC57AB-F21A-4217-8C0F-52B6AD19892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6D33BEF1-D10E-451F-A4D1-611A86920B04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AC5C0346-762F-40C6-8D8E-F3F7C9C65353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5B83F9D9-EB19-48FF-806E-CF9DA8F04912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759B2D59-A08D-4D27-BC11-D64FB1A90B83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44A44501-B669-42DB-9AA9-A104C778C5D4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17A4CCD2-B5B6-4001-BB35-CC60B4B1837A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E621EE02-F4F3-4785-A8BF-1A2F3FD75063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E1F9EC70-86B5-444D-B6CB-93C9335124D0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94376FDB-8293-48C7-975A-A5CBFAB767F4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68F5B183-FAE3-4DE0-9FF7-889BFC8E2455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EDD826CB-9DCF-4362-99FF-BDEE0F7D5740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34EE6F0-FC88-4A23-9235-AD4209D2F783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9B44E910-F40A-4D1D-B6D7-AD69D37C2E5B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B897E50C-7A1B-41AA-80C9-D7025D9B05B2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A7FF66B4-52F7-412F-B59C-B6B54B3F276E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ACD4F08E-1B6A-4C63-95D7-01D9D3D63837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A5AA134D-B407-4C09-965F-FED2D6698A9F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EF9C6F1F-C956-43F2-A4B9-3FF73729E653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BD576A76-AB64-4A5C-A336-992964107EFD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53C14168-130A-47EC-AC09-406753FE799E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B50F4914-09A0-4E3D-BA1D-C5F5A5DA52FB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61E70375-13A3-4200-A631-03371F710008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EBC0015D-3A36-4C62-B442-3BC18711292B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AE20AB97-4B3C-4FAF-9AB4-5D3475133A65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ED379479-8B07-4266-9991-A59F25921789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82DE67D3-93F1-44B9-8180-9DF9C3BB6516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0DDD1BC1-6CC2-4126-A233-C8AB7356B072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75299E33-81EA-4525-A658-E26A1D51E904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B90B4FD7-5273-4978-A9B7-B0BA73F6593C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5D6FAF77-D5FA-4A75-8EB9-D67ED7B9B21F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8B70AC48-2802-4B64-97BA-89AA773DAA52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5D7EE3B4-F0C9-4296-BC10-9DDB134E92FF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D2B607D0-7D48-4710-BE4E-40DDEC8EE0A1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BFE3486C-76C4-4F50-AAB1-D48E7642B866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FD50046D-309F-4853-827C-17ACD30E2EAD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E16A8BBD-68EE-4405-89C7-C5B9329373F2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DE3B9F8D-CCB4-4C4F-83B8-1DB4B2858C46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F81766E7-E65E-40CD-AD69-858E1DB94489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5833B495-FC3E-430A-975B-A44D467F4BCB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208808FA-666B-40CD-B6F0-7B19B69739E9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896C9022-0BE8-47E1-9F39-2764E7CAC505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7A82CC49-D3BB-49BF-B5FE-C4C43CF78559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FA0ED503-5EE8-4679-AC3E-330E5CD2D7A6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0F833B81-BF04-408F-A954-6078E2AE8F28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71464A6A-E446-44E6-BA62-ED3309D96B0E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18C9C796-96DD-4F37-8249-DB172DF122DC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6C282F0D-8AB6-486B-80DE-85CE46D0E87B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0B672A4E-7258-4AC3-BFCD-3B682793680A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E9C04E61-0836-4506-94FC-191B9C37DE5C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1BEDD830-FD89-4FED-80DD-BBB9E179EA01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2F27ED69-C38E-4F21-BE51-79855FA24674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8B239B45-044E-4CFA-B324-DD32C83BFF09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947FBE87-B356-4B36-A851-341F5AF47EBB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2ED48195-6AB3-4C2B-A55F-7FCBA6005FD7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3A504B36-576E-49F8-BA4B-3413D5944B2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7106</TotalTime>
  <Words>453</Words>
  <Application>Microsoft Office PowerPoint</Application>
  <PresentationFormat>Widescreen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Sarah</dc:creator>
  <cp:lastModifiedBy>Roberts, Sarah</cp:lastModifiedBy>
  <cp:revision>292</cp:revision>
  <dcterms:created xsi:type="dcterms:W3CDTF">2018-02-01T13:15:46Z</dcterms:created>
  <dcterms:modified xsi:type="dcterms:W3CDTF">2018-09-27T16:31:04Z</dcterms:modified>
</cp:coreProperties>
</file>